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3" r:id="rId3"/>
    <p:sldId id="257" r:id="rId4"/>
    <p:sldId id="274" r:id="rId5"/>
    <p:sldId id="280" r:id="rId6"/>
    <p:sldId id="281" r:id="rId7"/>
    <p:sldId id="278" r:id="rId8"/>
    <p:sldId id="279" r:id="rId9"/>
    <p:sldId id="282" r:id="rId10"/>
    <p:sldId id="283" r:id="rId11"/>
    <p:sldId id="284" r:id="rId12"/>
    <p:sldId id="285" r:id="rId13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8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19/04/2024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61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dirty="0"/>
              <a:t>Sebastian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(1 min)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Sebastian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4/19/24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4/19/24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First steps into 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6</a:t>
            </a:r>
          </a:p>
          <a:p>
            <a:pPr algn="l"/>
            <a:r>
              <a:rPr lang="de-CH" sz="1400" dirty="0"/>
              <a:t>18</a:t>
            </a:r>
            <a:r>
              <a:rPr lang="de-CH" sz="1400" dirty="0">
                <a:latin typeface="Helvetica" pitchFamily="2" charset="0"/>
              </a:rPr>
              <a:t>.04.2024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6BE38-EFCD-8EBA-A108-EDCAAF17A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457452"/>
            <a:ext cx="4796282" cy="3830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5C47DF-0ED5-70FA-833C-42E52A3CA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592" y="1457452"/>
            <a:ext cx="4796282" cy="383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 so far: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C3070-16E6-B598-6DD3-6E7CDCD6C070}"/>
              </a:ext>
            </a:extLst>
          </p:cNvPr>
          <p:cNvSpPr txBox="1"/>
          <p:nvPr/>
        </p:nvSpPr>
        <p:spPr>
          <a:xfrm>
            <a:off x="378676" y="5529072"/>
            <a:ext cx="38031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0 is: 0.8748682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1 is: 0.6471699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2 is: 0.37699103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3 is: 0.109560125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BE2E8-3158-B7B4-405D-8BDF1DBA9C79}"/>
              </a:ext>
            </a:extLst>
          </p:cNvPr>
          <p:cNvSpPr txBox="1"/>
          <p:nvPr/>
        </p:nvSpPr>
        <p:spPr>
          <a:xfrm>
            <a:off x="4620768" y="5529072"/>
            <a:ext cx="41940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4 is: 0.6387318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5 is: 0.55518365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6 is: 0.15295659</a:t>
            </a:r>
          </a:p>
          <a:p>
            <a:r>
              <a:rPr lang="en-GB" sz="1600" dirty="0" err="1">
                <a:latin typeface="Helvetica" pitchFamily="2" charset="0"/>
              </a:rPr>
              <a:t>IoU</a:t>
            </a:r>
            <a:r>
              <a:rPr lang="en-GB" sz="1600" dirty="0">
                <a:latin typeface="Helvetica" pitchFamily="2" charset="0"/>
              </a:rPr>
              <a:t> of class  7 is: 0.0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10109674" y="6367756"/>
            <a:ext cx="2204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Helvetica" pitchFamily="2" charset="0"/>
              </a:rPr>
              <a:t>Go to notebook</a:t>
            </a:r>
            <a:endParaRPr lang="en-GB" b="1" dirty="0">
              <a:effectLst/>
              <a:latin typeface="Helvetica" pitchFamily="2" charset="0"/>
            </a:endParaRPr>
          </a:p>
        </p:txBody>
      </p:sp>
      <p:pic>
        <p:nvPicPr>
          <p:cNvPr id="4" name="Picture 3" descr="A graph of testing label&#10;&#10;Description automatically generated">
            <a:extLst>
              <a:ext uri="{FF2B5EF4-FFF2-40B4-BE49-F238E27FC236}">
                <a16:creationId xmlns:a16="http://schemas.microsoft.com/office/drawing/2014/main" id="{9C5A828E-914A-20CD-E809-715DD9AE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790808"/>
            <a:ext cx="7772400" cy="2638192"/>
          </a:xfrm>
          <a:prstGeom prst="rect">
            <a:avLst/>
          </a:prstGeom>
        </p:spPr>
      </p:pic>
      <p:pic>
        <p:nvPicPr>
          <p:cNvPr id="8" name="Picture 7" descr="A diagram of a test&#10;&#10;Description automatically generated with medium confidence">
            <a:extLst>
              <a:ext uri="{FF2B5EF4-FFF2-40B4-BE49-F238E27FC236}">
                <a16:creationId xmlns:a16="http://schemas.microsoft.com/office/drawing/2014/main" id="{92C9497C-DDD6-1B5C-A9CF-A3FD1DEED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1" y="3632896"/>
            <a:ext cx="7772400" cy="263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Next </a:t>
            </a:r>
            <a:r>
              <a:rPr lang="de-CH" sz="2800" dirty="0" err="1">
                <a:latin typeface="Helvetica" pitchFamily="2" charset="0"/>
              </a:rPr>
              <a:t>Steps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Try using fewer classes (e.g. 4 classes, like Module 3)</a:t>
            </a:r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Try validation set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3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95190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M6 project is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Our goal is for the full model to be half of our CAS project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6 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Test out a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obtain advice from CAS on how to proceed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170050"/>
            <a:ext cx="1148617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77 images for training; </a:t>
            </a:r>
            <a:r>
              <a:rPr lang="en-GB" strike="sngStrike" dirty="0">
                <a:latin typeface="Helvetica" pitchFamily="2" charset="0"/>
              </a:rPr>
              <a:t>11 images for testing; 12 images for validation</a:t>
            </a:r>
            <a:r>
              <a:rPr lang="en-GB" dirty="0">
                <a:latin typeface="Helvetica" pitchFamily="2" charset="0"/>
              </a:rPr>
              <a:t>; tried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strike="sngStrike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14580</TotalTime>
  <Words>527</Words>
  <Application>Microsoft Macintosh PowerPoint</Application>
  <PresentationFormat>Widescreen</PresentationFormat>
  <Paragraphs>107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Helvetica</vt:lpstr>
      <vt:lpstr>Office</vt:lpstr>
      <vt:lpstr>First steps into Image-based Classification of Sediments in Drill Cores</vt:lpstr>
      <vt:lpstr>Introduction and background</vt:lpstr>
      <vt:lpstr>Introduction and background</vt:lpstr>
      <vt:lpstr>Module 6 Tasks &amp; Objectives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Example results</vt:lpstr>
      <vt:lpstr>Example results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214</cp:revision>
  <cp:lastPrinted>2021-11-10T08:59:56Z</cp:lastPrinted>
  <dcterms:created xsi:type="dcterms:W3CDTF">2021-11-04T07:06:17Z</dcterms:created>
  <dcterms:modified xsi:type="dcterms:W3CDTF">2024-04-19T15:15:06Z</dcterms:modified>
</cp:coreProperties>
</file>